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80" r:id="rId15"/>
    <p:sldId id="284" r:id="rId16"/>
    <p:sldId id="271" r:id="rId17"/>
    <p:sldId id="283" r:id="rId18"/>
    <p:sldId id="279" r:id="rId19"/>
    <p:sldId id="272" r:id="rId20"/>
    <p:sldId id="281" r:id="rId21"/>
    <p:sldId id="282" r:id="rId22"/>
    <p:sldId id="278" r:id="rId23"/>
    <p:sldId id="273" r:id="rId24"/>
    <p:sldId id="274" r:id="rId25"/>
    <p:sldId id="286" r:id="rId26"/>
    <p:sldId id="287" r:id="rId27"/>
    <p:sldId id="275" r:id="rId28"/>
    <p:sldId id="288" r:id="rId29"/>
    <p:sldId id="289" r:id="rId30"/>
    <p:sldId id="276" r:id="rId31"/>
    <p:sldId id="291" r:id="rId32"/>
    <p:sldId id="290" r:id="rId33"/>
    <p:sldId id="277" r:id="rId34"/>
    <p:sldId id="285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9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9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2931" cy="73580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/>
          <a:lstStyle/>
          <a:p>
            <a:r>
              <a:rPr lang="pl-PL" dirty="0" smtClean="0"/>
              <a:t>BEZPIECZNY PRZEDSZKOLAK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konkurs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647825"/>
            <a:ext cx="5572163" cy="4683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l-PL" dirty="0" smtClean="0"/>
              <a:t>Zaznacz prawidłową odpowiedź</a:t>
            </a:r>
            <a:endParaRPr lang="pl-PL" dirty="0"/>
          </a:p>
        </p:txBody>
      </p:sp>
      <p:pic>
        <p:nvPicPr>
          <p:cNvPr id="4" name="Symbol zastępczy zawartości 3" descr="1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357299"/>
            <a:ext cx="4929222" cy="3743420"/>
          </a:xfrm>
        </p:spPr>
      </p:pic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2071670" y="5500702"/>
            <a:ext cx="1357322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4" action="ppaction://hlinksldjump"/>
              </a:rPr>
              <a:t>TAK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rostokąt zaokrąglony 7">
            <a:hlinkClick r:id="rId5" action="ppaction://hlinksldjump"/>
          </p:cNvPr>
          <p:cNvSpPr/>
          <p:nvPr/>
        </p:nvSpPr>
        <p:spPr>
          <a:xfrm>
            <a:off x="5286380" y="5500702"/>
            <a:ext cx="1357322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5" action="ppaction://hlinksldjump"/>
              </a:rPr>
              <a:t>NIE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dirty="0" smtClean="0"/>
              <a:t>Zaznacz prawidłową odpowiedź</a:t>
            </a:r>
            <a:endParaRPr lang="pl-PL" dirty="0"/>
          </a:p>
        </p:txBody>
      </p:sp>
      <p:pic>
        <p:nvPicPr>
          <p:cNvPr id="4" name="Symbol zastępczy zawartości 3" descr="bez tytułu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571612"/>
            <a:ext cx="4864618" cy="3383287"/>
          </a:xfrm>
        </p:spPr>
      </p:pic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2357422" y="5500702"/>
            <a:ext cx="1357322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4" action="ppaction://hlinksldjump"/>
              </a:rPr>
              <a:t>TAK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rostokąt zaokrąglony 5">
            <a:hlinkClick r:id="rId5" action="ppaction://hlinksldjump"/>
          </p:cNvPr>
          <p:cNvSpPr/>
          <p:nvPr/>
        </p:nvSpPr>
        <p:spPr>
          <a:xfrm>
            <a:off x="5429256" y="5500702"/>
            <a:ext cx="1357322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5" action="ppaction://hlinksldjump"/>
              </a:rPr>
              <a:t>NIE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dirty="0" smtClean="0"/>
              <a:t>Zaznacz prawidłową odpowiedź</a:t>
            </a:r>
            <a:endParaRPr lang="pl-PL" dirty="0"/>
          </a:p>
        </p:txBody>
      </p:sp>
      <p:pic>
        <p:nvPicPr>
          <p:cNvPr id="4" name="Symbol zastępczy zawartości 3" descr="2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428736"/>
            <a:ext cx="5705856" cy="3919728"/>
          </a:xfrm>
        </p:spPr>
      </p:pic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2357422" y="5500702"/>
            <a:ext cx="1357322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4" action="ppaction://hlinksldjump"/>
              </a:rPr>
              <a:t>TAK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rostokąt zaokrąglony 5">
            <a:hlinkClick r:id="rId5" action="ppaction://hlinksldjump"/>
          </p:cNvPr>
          <p:cNvSpPr/>
          <p:nvPr/>
        </p:nvSpPr>
        <p:spPr>
          <a:xfrm>
            <a:off x="5429256" y="5500702"/>
            <a:ext cx="1357322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5" action="ppaction://hlinksldjump"/>
              </a:rPr>
              <a:t>NIE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>Zaznacz prawidłową odpowiedź</a:t>
            </a:r>
            <a:endParaRPr lang="pl-PL" dirty="0"/>
          </a:p>
        </p:txBody>
      </p:sp>
      <p:pic>
        <p:nvPicPr>
          <p:cNvPr id="4" name="Symbol zastępczy zawartości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285860"/>
            <a:ext cx="5941438" cy="3857652"/>
          </a:xfrm>
        </p:spPr>
      </p:pic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2357422" y="5500702"/>
            <a:ext cx="1357322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rostokąt zaokrąglony 5">
            <a:hlinkClick r:id="rId5" action="ppaction://hlinksldjump"/>
          </p:cNvPr>
          <p:cNvSpPr/>
          <p:nvPr/>
        </p:nvSpPr>
        <p:spPr>
          <a:xfrm>
            <a:off x="5429256" y="5500702"/>
            <a:ext cx="1357322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5" action="ppaction://hlinksldjump"/>
              </a:rPr>
              <a:t>NIE</a:t>
            </a:r>
            <a:endParaRPr lang="pl-P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Stoi przy drodze na jednej nodze</a:t>
            </a:r>
            <a:br>
              <a:rPr lang="pl-PL" dirty="0" smtClean="0"/>
            </a:br>
            <a:r>
              <a:rPr lang="pl-PL" dirty="0" smtClean="0"/>
              <a:t>żółty, czerwony, niebieski.</a:t>
            </a:r>
            <a:br>
              <a:rPr lang="pl-PL" dirty="0" smtClean="0"/>
            </a:br>
            <a:r>
              <a:rPr lang="pl-PL" dirty="0" smtClean="0"/>
              <a:t>Widzi go nawet mały smyk,</a:t>
            </a:r>
            <a:br>
              <a:rPr lang="pl-PL" dirty="0" smtClean="0"/>
            </a:br>
            <a:r>
              <a:rPr lang="pl-PL" dirty="0" smtClean="0"/>
              <a:t>żeby wypadku nie miał nikt.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Autofit/>
          </a:bodyPr>
          <a:lstStyle/>
          <a:p>
            <a:r>
              <a:rPr lang="pl-PL" sz="2000" dirty="0" smtClean="0"/>
              <a:t>Na którym obrazku dziewczynka jest bezpieczna podczas jazdy samochodem? Oceń zachowanie, narysuj buźkę smutną albo wesołą obok obrazka.</a:t>
            </a:r>
            <a:endParaRPr lang="pl-PL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786082" cy="253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80735"/>
            <a:ext cx="2643206" cy="24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2714644" cy="25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286257"/>
            <a:ext cx="278907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256021"/>
            <a:ext cx="2786082" cy="26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714488"/>
            <a:ext cx="2786082" cy="26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Autofit/>
          </a:bodyPr>
          <a:lstStyle/>
          <a:p>
            <a:r>
              <a:rPr lang="pl-PL" sz="2800" dirty="0" smtClean="0"/>
              <a:t>Ułóż w kolejności historyjkę  i oznacz obrazki odpowiednimi cyframi.</a:t>
            </a:r>
            <a:endParaRPr lang="pl-PL" sz="2800" dirty="0"/>
          </a:p>
        </p:txBody>
      </p:sp>
      <p:pic>
        <p:nvPicPr>
          <p:cNvPr id="4" name="Symbol zastępczy zawartości 3" descr="JugarconCerilla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3715622" cy="2606096"/>
          </a:xfrm>
        </p:spPr>
      </p:pic>
      <p:pic>
        <p:nvPicPr>
          <p:cNvPr id="5" name="Obraz 4" descr="JugarconCerill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3643338" cy="2555397"/>
          </a:xfrm>
          <a:prstGeom prst="rect">
            <a:avLst/>
          </a:prstGeom>
        </p:spPr>
      </p:pic>
      <p:pic>
        <p:nvPicPr>
          <p:cNvPr id="6" name="Obraz 5" descr="JugarconCerilla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143380"/>
            <a:ext cx="3643338" cy="253515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4929190" y="4357694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1</a:t>
            </a:r>
          </a:p>
        </p:txBody>
      </p:sp>
      <p:sp>
        <p:nvSpPr>
          <p:cNvPr id="9" name="Elipsa 8"/>
          <p:cNvSpPr/>
          <p:nvPr/>
        </p:nvSpPr>
        <p:spPr>
          <a:xfrm>
            <a:off x="5786446" y="5500702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3</a:t>
            </a:r>
          </a:p>
        </p:txBody>
      </p:sp>
      <p:sp>
        <p:nvSpPr>
          <p:cNvPr id="10" name="Elipsa 9"/>
          <p:cNvSpPr/>
          <p:nvPr/>
        </p:nvSpPr>
        <p:spPr>
          <a:xfrm>
            <a:off x="6786578" y="4357694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Wskaż właściwy numer alarmowy</a:t>
            </a:r>
            <a:endParaRPr lang="pl-PL" dirty="0"/>
          </a:p>
        </p:txBody>
      </p:sp>
      <p:pic>
        <p:nvPicPr>
          <p:cNvPr id="4" name="Symbol zastępczy zawartości 3" descr="Im1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28736"/>
            <a:ext cx="5492257" cy="3228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ostokąt 4"/>
          <p:cNvSpPr/>
          <p:nvPr/>
        </p:nvSpPr>
        <p:spPr>
          <a:xfrm>
            <a:off x="642910" y="5286388"/>
            <a:ext cx="1785950" cy="10715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sldjump"/>
              </a:rPr>
              <a:t>998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00892" y="5286388"/>
            <a:ext cx="1785950" cy="10715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4" action="ppaction://hlinksldjump"/>
              </a:rPr>
              <a:t>112</a:t>
            </a:r>
            <a:endParaRPr lang="pl-PL" sz="6000" dirty="0"/>
          </a:p>
        </p:txBody>
      </p:sp>
      <p:sp>
        <p:nvSpPr>
          <p:cNvPr id="7" name="Prostokąt 6"/>
          <p:cNvSpPr/>
          <p:nvPr/>
        </p:nvSpPr>
        <p:spPr>
          <a:xfrm>
            <a:off x="4857752" y="5286388"/>
            <a:ext cx="1785950" cy="10715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3" action="ppaction://hlinksldjump"/>
              </a:rPr>
              <a:t>999</a:t>
            </a:r>
            <a:endParaRPr lang="pl-PL" sz="6000" dirty="0"/>
          </a:p>
        </p:txBody>
      </p:sp>
      <p:sp>
        <p:nvSpPr>
          <p:cNvPr id="8" name="Prostokąt 7"/>
          <p:cNvSpPr/>
          <p:nvPr/>
        </p:nvSpPr>
        <p:spPr>
          <a:xfrm>
            <a:off x="2786050" y="5286388"/>
            <a:ext cx="1785950" cy="10715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4" action="ppaction://hlinksldjump"/>
              </a:rPr>
              <a:t>997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Wskaż właściwy numer alarmowy</a:t>
            </a:r>
            <a:endParaRPr lang="pl-PL" dirty="0"/>
          </a:p>
        </p:txBody>
      </p:sp>
      <p:pic>
        <p:nvPicPr>
          <p:cNvPr id="4" name="Symbol zastępczy zawartości 3" descr="Im2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736392" cy="347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ostokąt 4"/>
          <p:cNvSpPr/>
          <p:nvPr/>
        </p:nvSpPr>
        <p:spPr>
          <a:xfrm>
            <a:off x="642910" y="5286388"/>
            <a:ext cx="1785950" cy="1071570"/>
          </a:xfrm>
          <a:prstGeom prst="rect">
            <a:avLst/>
          </a:prstGeom>
          <a:solidFill>
            <a:srgbClr val="FD1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3" action="ppaction://hlinksldjump"/>
              </a:rPr>
              <a:t>999</a:t>
            </a:r>
            <a:endParaRPr lang="pl-PL" sz="6000" dirty="0"/>
          </a:p>
        </p:txBody>
      </p:sp>
      <p:sp>
        <p:nvSpPr>
          <p:cNvPr id="6" name="Prostokąt 5"/>
          <p:cNvSpPr/>
          <p:nvPr/>
        </p:nvSpPr>
        <p:spPr>
          <a:xfrm>
            <a:off x="7000892" y="5286388"/>
            <a:ext cx="1785950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3" action="ppaction://hlinksldjump"/>
              </a:rPr>
              <a:t>997</a:t>
            </a:r>
            <a:endParaRPr lang="pl-PL" sz="6000" dirty="0"/>
          </a:p>
        </p:txBody>
      </p:sp>
      <p:sp>
        <p:nvSpPr>
          <p:cNvPr id="7" name="Prostokąt 6"/>
          <p:cNvSpPr/>
          <p:nvPr/>
        </p:nvSpPr>
        <p:spPr>
          <a:xfrm>
            <a:off x="4857752" y="5286388"/>
            <a:ext cx="1785950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4" action="ppaction://hlinksldjump"/>
              </a:rPr>
              <a:t>998</a:t>
            </a:r>
            <a:endParaRPr lang="pl-PL" sz="6000" dirty="0"/>
          </a:p>
        </p:txBody>
      </p:sp>
      <p:sp>
        <p:nvSpPr>
          <p:cNvPr id="8" name="Prostokąt 7"/>
          <p:cNvSpPr/>
          <p:nvPr/>
        </p:nvSpPr>
        <p:spPr>
          <a:xfrm>
            <a:off x="2786050" y="5286388"/>
            <a:ext cx="1785950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hlinkClick r:id="rId4" action="ppaction://hlinksldjump"/>
              </a:rPr>
              <a:t>112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 DROGOWY</a:t>
            </a:r>
            <a:endParaRPr lang="pl-PL" dirty="0"/>
          </a:p>
        </p:txBody>
      </p:sp>
      <p:pic>
        <p:nvPicPr>
          <p:cNvPr id="4" name="Symbol zastępczy zawartości 3" descr="1013552-znak-drogowy-droga-sto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00174"/>
            <a:ext cx="678894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Wskaż właściwy numer alarmowy</a:t>
            </a:r>
            <a:endParaRPr lang="pl-PL" dirty="0"/>
          </a:p>
        </p:txBody>
      </p:sp>
      <p:pic>
        <p:nvPicPr>
          <p:cNvPr id="4" name="Symbol zastępczy zawartości 3" descr="Im3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004817" cy="3518883"/>
          </a:xfrm>
        </p:spPr>
      </p:pic>
      <p:sp>
        <p:nvSpPr>
          <p:cNvPr id="5" name="Prostokąt 4"/>
          <p:cNvSpPr/>
          <p:nvPr/>
        </p:nvSpPr>
        <p:spPr>
          <a:xfrm>
            <a:off x="642910" y="5286388"/>
            <a:ext cx="1785950" cy="1071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hlinkClick r:id="rId3" action="ppaction://hlinksldjump"/>
              </a:rPr>
              <a:t>997</a:t>
            </a:r>
            <a:endParaRPr lang="pl-PL" sz="60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00892" y="5286388"/>
            <a:ext cx="1785950" cy="1071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hlinkClick r:id="rId4" action="ppaction://hlinksldjump"/>
              </a:rPr>
              <a:t>112</a:t>
            </a:r>
            <a:endParaRPr lang="pl-PL" sz="6000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857752" y="5286388"/>
            <a:ext cx="1785950" cy="1071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hlinkClick r:id="rId3" action="ppaction://hlinksldjump"/>
              </a:rPr>
              <a:t>998</a:t>
            </a:r>
            <a:endParaRPr lang="pl-PL" sz="6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786050" y="5286388"/>
            <a:ext cx="1785950" cy="1071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hlinkClick r:id="rId4" action="ppaction://hlinksldjump"/>
              </a:rPr>
              <a:t>999</a:t>
            </a:r>
            <a:endParaRPr lang="pl-PL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ŹLE</a:t>
            </a:r>
            <a:endParaRPr lang="pl-PL" dirty="0"/>
          </a:p>
        </p:txBody>
      </p:sp>
      <p:pic>
        <p:nvPicPr>
          <p:cNvPr id="4" name="Symbol zastępczy zawartości 3" descr="buzka nie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rwxp6pyjZVHh1OyhT7xcfd6DTj-Gf0W-N2VMOydOp5CDVpfPnO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pic>
        <p:nvPicPr>
          <p:cNvPr id="4" name="Symbol zastępczy zawartości 3" descr="buzka tak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33770" y="1600200"/>
            <a:ext cx="44764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Uporządkuj znaki drogowe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14282" y="1214422"/>
            <a:ext cx="2571768" cy="92869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INFORMACYJNE</a:t>
            </a:r>
            <a:endParaRPr lang="pl-PL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286388"/>
            <a:ext cx="1285884" cy="13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inf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429000"/>
            <a:ext cx="1285884" cy="1285884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6143636" y="1214422"/>
            <a:ext cx="2786082" cy="928694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ZAKAZU</a:t>
            </a:r>
          </a:p>
        </p:txBody>
      </p:sp>
      <p:pic>
        <p:nvPicPr>
          <p:cNvPr id="10" name="Obraz 9" descr="ZAKAZ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072074"/>
            <a:ext cx="1428760" cy="1428760"/>
          </a:xfrm>
          <a:prstGeom prst="rect">
            <a:avLst/>
          </a:prstGeom>
        </p:spPr>
      </p:pic>
      <p:pic>
        <p:nvPicPr>
          <p:cNvPr id="11" name="Obraz 10" descr="ZAKAZ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429000"/>
            <a:ext cx="1376386" cy="1376386"/>
          </a:xfrm>
          <a:prstGeom prst="rect">
            <a:avLst/>
          </a:prstGeom>
        </p:spPr>
      </p:pic>
      <p:pic>
        <p:nvPicPr>
          <p:cNvPr id="12" name="Obraz 11" descr="ZKAZ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286124"/>
            <a:ext cx="1571636" cy="1571636"/>
          </a:xfrm>
          <a:prstGeom prst="rect">
            <a:avLst/>
          </a:prstGeom>
        </p:spPr>
      </p:pic>
      <p:pic>
        <p:nvPicPr>
          <p:cNvPr id="13" name="Obraz 12" descr="OST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5214950"/>
            <a:ext cx="1428760" cy="1428760"/>
          </a:xfrm>
          <a:prstGeom prst="rect">
            <a:avLst/>
          </a:prstGeom>
        </p:spPr>
      </p:pic>
      <p:pic>
        <p:nvPicPr>
          <p:cNvPr id="14" name="Obraz 13" descr="OSTRZEG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4857760"/>
            <a:ext cx="1785950" cy="1785950"/>
          </a:xfrm>
          <a:prstGeom prst="rect">
            <a:avLst/>
          </a:prstGeom>
        </p:spPr>
      </p:pic>
      <p:pic>
        <p:nvPicPr>
          <p:cNvPr id="15" name="Obraz 14" descr="OSTRZEG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050" y="3357562"/>
            <a:ext cx="1668081" cy="1481141"/>
          </a:xfrm>
          <a:prstGeom prst="rect">
            <a:avLst/>
          </a:prstGeom>
        </p:spPr>
      </p:pic>
      <p:sp>
        <p:nvSpPr>
          <p:cNvPr id="16" name="Prostokąt zaokrąglony 15"/>
          <p:cNvSpPr/>
          <p:nvPr/>
        </p:nvSpPr>
        <p:spPr>
          <a:xfrm>
            <a:off x="3000364" y="1214422"/>
            <a:ext cx="2986102" cy="928694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OSTRZEGAWCZE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/>
              <a:t>KONIEC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Czarno biała, w paski cała</a:t>
            </a:r>
            <a:br>
              <a:rPr lang="pl-PL" dirty="0" smtClean="0"/>
            </a:br>
            <a:r>
              <a:rPr lang="pl-PL" dirty="0" smtClean="0"/>
              <a:t>zamiast biegać po Afryce</a:t>
            </a:r>
            <a:br>
              <a:rPr lang="pl-PL" dirty="0" smtClean="0"/>
            </a:br>
            <a:r>
              <a:rPr lang="pl-PL" dirty="0" smtClean="0"/>
              <a:t>pomaga przejść przez ulicę.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ZEBRA</a:t>
            </a:r>
            <a:endParaRPr lang="pl-PL" dirty="0"/>
          </a:p>
        </p:txBody>
      </p:sp>
      <p:pic>
        <p:nvPicPr>
          <p:cNvPr id="4" name="Symbol zastępczy zawartości 3" descr="Zdjecie0821-800x6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Mam zielone piękne oko, zielone jak liść   </a:t>
            </a:r>
            <a:br>
              <a:rPr lang="pl-PL" dirty="0" smtClean="0"/>
            </a:br>
            <a:r>
              <a:rPr lang="pl-PL" dirty="0" smtClean="0"/>
              <a:t>kiedy nim zaświecę to możecie iść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SYGNALIZATOR ŚWIETLNY</a:t>
            </a:r>
            <a:endParaRPr lang="pl-PL" dirty="0"/>
          </a:p>
        </p:txBody>
      </p:sp>
      <p:pic>
        <p:nvPicPr>
          <p:cNvPr id="4" name="Symbol zastępczy zawartości 3" descr="swiatla_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9847" y="1600200"/>
            <a:ext cx="362430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białej czapce na ulicy </a:t>
            </a:r>
            <a:br>
              <a:rPr lang="pl-PL" dirty="0" smtClean="0"/>
            </a:br>
            <a:r>
              <a:rPr lang="pl-PL" dirty="0" smtClean="0"/>
              <a:t>ważną jest osobą.</a:t>
            </a:r>
            <a:br>
              <a:rPr lang="pl-PL" dirty="0" smtClean="0"/>
            </a:br>
            <a:r>
              <a:rPr lang="pl-PL" dirty="0" smtClean="0"/>
              <a:t>Wszyscy słuchać go muszą,</a:t>
            </a:r>
            <a:br>
              <a:rPr lang="pl-PL" dirty="0" smtClean="0"/>
            </a:br>
            <a:r>
              <a:rPr lang="pl-PL" dirty="0" smtClean="0"/>
              <a:t>Gdy kieruje ruchem.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Trwxp6pyjZVHh1OyhT7xcfd6DTj-Gf0W-N2VMOydOp5CDVpfPn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POLICJANT</a:t>
            </a:r>
            <a:endParaRPr lang="pl-PL" dirty="0"/>
          </a:p>
        </p:txBody>
      </p:sp>
      <p:pic>
        <p:nvPicPr>
          <p:cNvPr id="4" name="Symbol zastępczy zawartości 3" descr="bil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709" y="1600200"/>
            <a:ext cx="602858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133</Words>
  <PresentationFormat>Pokaz na ekranie (4:3)</PresentationFormat>
  <Paragraphs>60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BEZPIECZNY PRZEDSZKOLAK</vt:lpstr>
      <vt:lpstr>    Stoi przy drodze na jednej nodze żółty, czerwony, niebieski. Widzi go nawet mały smyk, żeby wypadku nie miał nikt.  </vt:lpstr>
      <vt:lpstr>ZNAK DROGOWY</vt:lpstr>
      <vt:lpstr>Czarno biała, w paski cała zamiast biegać po Afryce pomaga przejść przez ulicę.</vt:lpstr>
      <vt:lpstr>ZEBRA</vt:lpstr>
      <vt:lpstr>Mam zielone piękne oko, zielone jak liść    kiedy nim zaświecę to możecie iść</vt:lpstr>
      <vt:lpstr>SYGNALIZATOR ŚWIETLNY</vt:lpstr>
      <vt:lpstr>W białej czapce na ulicy  ważną jest osobą. Wszyscy słuchać go muszą, Gdy kieruje ruchem.</vt:lpstr>
      <vt:lpstr>POLICJANT</vt:lpstr>
      <vt:lpstr>Zaznacz prawidłową odpowiedź</vt:lpstr>
      <vt:lpstr>ŹLE</vt:lpstr>
      <vt:lpstr>BRAWO!</vt:lpstr>
      <vt:lpstr>Zaznacz prawidłową odpowiedź</vt:lpstr>
      <vt:lpstr>ŹLE</vt:lpstr>
      <vt:lpstr>BRAWO!</vt:lpstr>
      <vt:lpstr>Zaznacz prawidłową odpowiedź</vt:lpstr>
      <vt:lpstr>ŹLE</vt:lpstr>
      <vt:lpstr>BRAWO!</vt:lpstr>
      <vt:lpstr>Zaznacz prawidłową odpowiedź</vt:lpstr>
      <vt:lpstr>ŹLE</vt:lpstr>
      <vt:lpstr>BRAWO!</vt:lpstr>
      <vt:lpstr>Na którym obrazku dziewczynka jest bezpieczna podczas jazdy samochodem? Oceń zachowanie, narysuj buźkę smutną albo wesołą obok obrazka.</vt:lpstr>
      <vt:lpstr>Ułóż w kolejności historyjkę  i oznacz obrazki odpowiednimi cyframi.</vt:lpstr>
      <vt:lpstr>Wskaż właściwy numer alarmowy</vt:lpstr>
      <vt:lpstr>ŹLE</vt:lpstr>
      <vt:lpstr>BRAWO!</vt:lpstr>
      <vt:lpstr>Wskaż właściwy numer alarmowy</vt:lpstr>
      <vt:lpstr>ŹLE</vt:lpstr>
      <vt:lpstr>BRAWO!</vt:lpstr>
      <vt:lpstr>Wskaż właściwy numer alarmowy</vt:lpstr>
      <vt:lpstr>ŹLE</vt:lpstr>
      <vt:lpstr>BRAWO!</vt:lpstr>
      <vt:lpstr>Uporządkuj znaki drogowe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PRZEDSZKOLAK</dc:title>
  <dc:creator>AS</dc:creator>
  <cp:lastModifiedBy>AS</cp:lastModifiedBy>
  <cp:revision>40</cp:revision>
  <dcterms:created xsi:type="dcterms:W3CDTF">2014-05-15T17:29:47Z</dcterms:created>
  <dcterms:modified xsi:type="dcterms:W3CDTF">2014-08-26T19:51:26Z</dcterms:modified>
</cp:coreProperties>
</file>