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18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24740-FF7E-4F42-A050-BCE17175CC48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08335-9D2E-4E25-A9D9-A7489B0CE0E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08335-9D2E-4E25-A9D9-A7489B0CE0E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87FA67-BC0C-47F4-88DD-1FD3C09F0619}" type="datetimeFigureOut">
              <a:rPr lang="pl-PL" smtClean="0"/>
              <a:pPr/>
              <a:t>2011-01-05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A3DCCD-E051-48CC-9687-A019B17EE36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Agnieszka Kapka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ERREURS </a:t>
            </a:r>
            <a:r>
              <a:rPr lang="pl-PL" dirty="0" smtClean="0"/>
              <a:t>DE TRADUCTION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250280"/>
            <a:ext cx="9144000" cy="3554984"/>
          </a:xfrm>
        </p:spPr>
        <p:txBody>
          <a:bodyPr>
            <a:normAutofit lnSpcReduction="10000"/>
          </a:bodyPr>
          <a:lstStyle/>
          <a:p>
            <a:pPr algn="l"/>
            <a:endParaRPr lang="pl-PL" dirty="0" smtClean="0"/>
          </a:p>
          <a:p>
            <a:pPr algn="l">
              <a:buFontTx/>
              <a:buChar char="-"/>
            </a:pPr>
            <a:r>
              <a:rPr lang="pl-PL" dirty="0" smtClean="0"/>
              <a:t>-</a:t>
            </a:r>
            <a:r>
              <a:rPr lang="pl-PL" dirty="0" err="1" smtClean="0"/>
              <a:t>Façons</a:t>
            </a:r>
            <a:r>
              <a:rPr lang="pl-PL" dirty="0" smtClean="0"/>
              <a:t> </a:t>
            </a:r>
            <a:r>
              <a:rPr lang="pl-PL" dirty="0" err="1" smtClean="0"/>
              <a:t>inadaptées</a:t>
            </a:r>
            <a:r>
              <a:rPr lang="pl-PL" dirty="0" smtClean="0"/>
              <a:t> de </a:t>
            </a:r>
            <a:r>
              <a:rPr lang="pl-PL" dirty="0" err="1" smtClean="0"/>
              <a:t>traiter</a:t>
            </a:r>
            <a:r>
              <a:rPr lang="pl-PL" dirty="0" smtClean="0"/>
              <a:t> </a:t>
            </a:r>
            <a:r>
              <a:rPr lang="pl-PL" dirty="0" err="1" smtClean="0"/>
              <a:t>l’élément</a:t>
            </a:r>
            <a:r>
              <a:rPr lang="pl-PL" dirty="0" smtClean="0"/>
              <a:t>  </a:t>
            </a:r>
          </a:p>
          <a:p>
            <a:pPr algn="l"/>
            <a:r>
              <a:rPr lang="pl-PL" dirty="0" smtClean="0"/>
              <a:t>  </a:t>
            </a:r>
            <a:r>
              <a:rPr lang="pl-PL" dirty="0" err="1" smtClean="0"/>
              <a:t>étranger</a:t>
            </a:r>
            <a:endParaRPr lang="pl-PL" dirty="0" smtClean="0"/>
          </a:p>
          <a:p>
            <a:pPr algn="l">
              <a:buFontTx/>
              <a:buChar char="-"/>
            </a:pPr>
            <a:endParaRPr lang="pl-PL" dirty="0" smtClean="0"/>
          </a:p>
          <a:p>
            <a:pPr algn="l">
              <a:buFontTx/>
              <a:buChar char="-"/>
            </a:pPr>
            <a:r>
              <a:rPr lang="pl-PL" dirty="0" smtClean="0"/>
              <a:t>-</a:t>
            </a:r>
            <a:r>
              <a:rPr lang="pl-PL" dirty="0" err="1" smtClean="0"/>
              <a:t>Décisions</a:t>
            </a:r>
            <a:r>
              <a:rPr lang="pl-PL" dirty="0" smtClean="0"/>
              <a:t> </a:t>
            </a:r>
            <a:r>
              <a:rPr lang="pl-PL" dirty="0" err="1" smtClean="0"/>
              <a:t>ultérieures</a:t>
            </a:r>
            <a:r>
              <a:rPr lang="pl-PL" dirty="0" smtClean="0"/>
              <a:t> </a:t>
            </a:r>
            <a:r>
              <a:rPr lang="pl-PL" dirty="0" err="1" smtClean="0"/>
              <a:t>inadéquates</a:t>
            </a:r>
            <a:r>
              <a:rPr lang="pl-PL" dirty="0" smtClean="0"/>
              <a:t> </a:t>
            </a:r>
          </a:p>
          <a:p>
            <a:pPr algn="l">
              <a:buFontTx/>
              <a:buChar char="-"/>
            </a:pPr>
            <a:r>
              <a:rPr lang="pl-PL" dirty="0" smtClean="0"/>
              <a:t> </a:t>
            </a:r>
            <a:r>
              <a:rPr lang="pl-PL" dirty="0" err="1" smtClean="0"/>
              <a:t>du</a:t>
            </a:r>
            <a:r>
              <a:rPr lang="pl-PL" dirty="0" smtClean="0"/>
              <a:t> </a:t>
            </a:r>
            <a:r>
              <a:rPr lang="pl-PL" dirty="0" err="1" smtClean="0"/>
              <a:t>traducteur</a:t>
            </a:r>
            <a:endParaRPr lang="pl-PL" dirty="0" smtClean="0"/>
          </a:p>
          <a:p>
            <a:pPr algn="l">
              <a:buFontTx/>
              <a:buChar char="-"/>
            </a:pPr>
            <a:endParaRPr lang="pl-PL" dirty="0" smtClean="0"/>
          </a:p>
          <a:p>
            <a:pPr algn="l">
              <a:buFontTx/>
              <a:buChar char="-"/>
            </a:pPr>
            <a:r>
              <a:rPr lang="pl-PL" dirty="0" smtClean="0"/>
              <a:t>-</a:t>
            </a:r>
            <a:r>
              <a:rPr lang="pl-PL" dirty="0" err="1" smtClean="0"/>
              <a:t>Erreurs</a:t>
            </a:r>
            <a:r>
              <a:rPr lang="pl-PL" dirty="0" smtClean="0"/>
              <a:t> </a:t>
            </a:r>
            <a:r>
              <a:rPr lang="pl-PL" dirty="0" err="1" smtClean="0"/>
              <a:t>relatives</a:t>
            </a:r>
            <a:r>
              <a:rPr lang="pl-PL" dirty="0" smtClean="0"/>
              <a:t> </a:t>
            </a:r>
            <a:r>
              <a:rPr lang="pl-PL" dirty="0" err="1" smtClean="0"/>
              <a:t>engendrées</a:t>
            </a:r>
            <a:r>
              <a:rPr lang="pl-PL" dirty="0" smtClean="0"/>
              <a:t> par des </a:t>
            </a:r>
            <a:r>
              <a:rPr lang="pl-PL" dirty="0" err="1" smtClean="0"/>
              <a:t>déictiques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FAÇONS</a:t>
            </a:r>
            <a:r>
              <a:rPr lang="pl-PL" dirty="0" smtClean="0"/>
              <a:t> </a:t>
            </a:r>
            <a:r>
              <a:rPr lang="pl-PL" dirty="0" err="1" smtClean="0"/>
              <a:t>INADAPTÉES</a:t>
            </a:r>
            <a:r>
              <a:rPr lang="pl-PL" dirty="0" smtClean="0"/>
              <a:t> DE TRAITER 		</a:t>
            </a:r>
            <a:r>
              <a:rPr lang="pl-PL" dirty="0" err="1" smtClean="0"/>
              <a:t>L’ÉLÉMENT</a:t>
            </a:r>
            <a:r>
              <a:rPr lang="pl-PL" dirty="0" smtClean="0"/>
              <a:t> </a:t>
            </a:r>
            <a:r>
              <a:rPr lang="pl-PL" dirty="0" err="1" smtClean="0"/>
              <a:t>ÉTRANGER</a:t>
            </a:r>
            <a:r>
              <a:rPr lang="pl-PL" dirty="0" smtClean="0"/>
              <a:t>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u="sng" dirty="0" smtClean="0"/>
              <a:t>EXPLICATION ABSENTE</a:t>
            </a:r>
            <a:r>
              <a:rPr lang="pl-PL" b="1" dirty="0" smtClean="0"/>
              <a:t> </a:t>
            </a:r>
            <a:r>
              <a:rPr lang="pl-PL" dirty="0" smtClean="0"/>
              <a:t>– CONSISTE À LAISSER UN </a:t>
            </a:r>
            <a:r>
              <a:rPr lang="pl-PL" dirty="0" err="1" smtClean="0"/>
              <a:t>ÉLÉMENT</a:t>
            </a:r>
            <a:r>
              <a:rPr lang="pl-PL" dirty="0" smtClean="0"/>
              <a:t> CULTUREL DANS LA FORME ORIGINALE, SANS </a:t>
            </a:r>
            <a:r>
              <a:rPr lang="pl-PL" dirty="0" err="1" smtClean="0"/>
              <a:t>L’EXPLIQUER</a:t>
            </a:r>
            <a:r>
              <a:rPr lang="pl-PL" dirty="0" smtClean="0"/>
              <a:t> (</a:t>
            </a:r>
            <a:r>
              <a:rPr lang="pl-PL" dirty="0" err="1" smtClean="0"/>
              <a:t>bien</a:t>
            </a:r>
            <a:r>
              <a:rPr lang="pl-PL" dirty="0" smtClean="0"/>
              <a:t> </a:t>
            </a:r>
            <a:r>
              <a:rPr lang="pl-PL" dirty="0" err="1" smtClean="0"/>
              <a:t>que</a:t>
            </a:r>
            <a:r>
              <a:rPr lang="pl-PL" dirty="0" smtClean="0"/>
              <a:t> </a:t>
            </a:r>
            <a:r>
              <a:rPr lang="pl-PL" dirty="0" err="1" smtClean="0"/>
              <a:t>l’explication</a:t>
            </a:r>
            <a:r>
              <a:rPr lang="pl-PL" dirty="0" smtClean="0"/>
              <a:t> </a:t>
            </a:r>
            <a:r>
              <a:rPr lang="pl-PL" dirty="0" err="1" smtClean="0"/>
              <a:t>soit</a:t>
            </a:r>
            <a:r>
              <a:rPr lang="pl-PL" dirty="0" smtClean="0"/>
              <a:t> </a:t>
            </a:r>
            <a:r>
              <a:rPr lang="pl-PL" dirty="0" err="1" smtClean="0"/>
              <a:t>utile</a:t>
            </a:r>
            <a:r>
              <a:rPr lang="pl-PL" dirty="0" smtClean="0"/>
              <a:t> </a:t>
            </a:r>
            <a:r>
              <a:rPr lang="pl-PL" dirty="0" err="1" smtClean="0"/>
              <a:t>dans</a:t>
            </a:r>
            <a:r>
              <a:rPr lang="pl-PL" dirty="0" smtClean="0"/>
              <a:t> </a:t>
            </a:r>
            <a:r>
              <a:rPr lang="pl-PL" dirty="0" err="1" smtClean="0"/>
              <a:t>ce</a:t>
            </a:r>
            <a:r>
              <a:rPr lang="pl-PL" dirty="0" smtClean="0"/>
              <a:t> </a:t>
            </a:r>
            <a:r>
              <a:rPr lang="pl-PL" dirty="0" err="1" smtClean="0"/>
              <a:t>cas</a:t>
            </a:r>
            <a:r>
              <a:rPr lang="pl-PL" dirty="0" smtClean="0"/>
              <a:t>)</a:t>
            </a:r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	„</a:t>
            </a:r>
            <a:r>
              <a:rPr lang="pl-PL" sz="2800" dirty="0" smtClean="0"/>
              <a:t>Niemal połowa francuskiej produkcji ostryg pochodzi z ławic utworzonych w tej części </a:t>
            </a:r>
            <a:r>
              <a:rPr lang="pl-PL" sz="2800" b="1" dirty="0" err="1" smtClean="0"/>
              <a:t>Charente-Maritime</a:t>
            </a:r>
            <a:r>
              <a:rPr lang="pl-PL" sz="2800" b="1" dirty="0" smtClean="0"/>
              <a:t>.” (</a:t>
            </a:r>
            <a:r>
              <a:rPr lang="pl-PL" sz="2800" i="1" u="sng" dirty="0" err="1" smtClean="0"/>
              <a:t>traduction</a:t>
            </a:r>
            <a:r>
              <a:rPr lang="pl-PL" sz="2800" i="1" u="sng" dirty="0" smtClean="0"/>
              <a:t> </a:t>
            </a:r>
            <a:r>
              <a:rPr lang="pl-PL" sz="2800" i="1" u="sng" dirty="0" err="1" smtClean="0"/>
              <a:t>inadaptée</a:t>
            </a:r>
            <a:r>
              <a:rPr lang="pl-PL" sz="2800" i="1" u="sng" dirty="0" smtClean="0"/>
              <a:t> à la </a:t>
            </a:r>
            <a:r>
              <a:rPr lang="pl-PL" sz="2800" i="1" u="sng" dirty="0" err="1" smtClean="0"/>
              <a:t>situation</a:t>
            </a:r>
            <a:r>
              <a:rPr lang="pl-PL" sz="2800" i="1" u="sng" dirty="0" smtClean="0"/>
              <a:t>)</a:t>
            </a:r>
            <a:endParaRPr lang="pl-PL" sz="2800" b="1" i="1" u="sng" dirty="0" smtClean="0"/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/>
              <a:t/>
            </a:r>
            <a:br>
              <a:rPr lang="pl-PL" b="1" u="sng" dirty="0" smtClean="0"/>
            </a:br>
            <a:r>
              <a:rPr lang="pl-PL" b="1" u="sng" dirty="0" smtClean="0"/>
              <a:t/>
            </a:r>
            <a:br>
              <a:rPr lang="pl-PL" b="1" u="sng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fontScale="85000" lnSpcReduction="20000"/>
          </a:bodyPr>
          <a:lstStyle/>
          <a:p>
            <a:endParaRPr lang="pl-PL" b="1" u="sng" dirty="0" smtClean="0"/>
          </a:p>
          <a:p>
            <a:r>
              <a:rPr lang="pl-PL" b="1" u="sng" dirty="0" smtClean="0"/>
              <a:t>EXPLICATION INUTILE </a:t>
            </a:r>
            <a:r>
              <a:rPr lang="pl-PL" dirty="0" smtClean="0"/>
              <a:t> - A LIEU QUAND LE TRADUCTEUR EXPLIQUE CE QUI EST CLAIR ET </a:t>
            </a:r>
            <a:r>
              <a:rPr lang="pl-PL" dirty="0" err="1" smtClean="0"/>
              <a:t>ÉVIDENT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„(…) dwa kroki od butki </a:t>
            </a:r>
            <a:r>
              <a:rPr lang="pl-PL" dirty="0" err="1" smtClean="0"/>
              <a:t>Hermès</a:t>
            </a:r>
            <a:r>
              <a:rPr lang="pl-PL" dirty="0" smtClean="0"/>
              <a:t> </a:t>
            </a:r>
            <a:r>
              <a:rPr lang="pl-PL" b="1" dirty="0" smtClean="0"/>
              <a:t>(</a:t>
            </a:r>
            <a:r>
              <a:rPr lang="pl-PL" b="1" dirty="0" err="1" smtClean="0"/>
              <a:t>eksluzywny</a:t>
            </a:r>
            <a:r>
              <a:rPr lang="pl-PL" b="1" dirty="0" smtClean="0"/>
              <a:t>, bardzo drogi sklep)… ”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u="sng" dirty="0" err="1" smtClean="0"/>
              <a:t>ÉQUIVALENT</a:t>
            </a:r>
            <a:r>
              <a:rPr lang="pl-PL" b="1" u="sng" dirty="0" smtClean="0"/>
              <a:t> CULTUREL NON PERTINENT (</a:t>
            </a:r>
            <a:r>
              <a:rPr lang="pl-PL" b="1" u="sng" dirty="0" err="1" smtClean="0"/>
              <a:t>adaptation</a:t>
            </a:r>
            <a:r>
              <a:rPr lang="pl-PL" b="1" u="sng" dirty="0" smtClean="0"/>
              <a:t>) </a:t>
            </a:r>
            <a:r>
              <a:rPr lang="pl-PL" dirty="0" smtClean="0"/>
              <a:t>- </a:t>
            </a:r>
          </a:p>
          <a:p>
            <a:pPr>
              <a:buNone/>
            </a:pPr>
            <a:r>
              <a:rPr lang="pl-PL" dirty="0" smtClean="0"/>
              <a:t>	LE TRADUCTEUR REMPLACE UN </a:t>
            </a:r>
            <a:r>
              <a:rPr lang="pl-PL" dirty="0" err="1" smtClean="0"/>
              <a:t>ÉLÉMENT</a:t>
            </a:r>
            <a:r>
              <a:rPr lang="pl-PL" dirty="0" smtClean="0"/>
              <a:t> TYPIQUE DE LA </a:t>
            </a:r>
            <a:r>
              <a:rPr lang="pl-PL" dirty="0" err="1" smtClean="0"/>
              <a:t>RÉALITÉ</a:t>
            </a:r>
            <a:r>
              <a:rPr lang="pl-PL" dirty="0" smtClean="0"/>
              <a:t> </a:t>
            </a:r>
            <a:r>
              <a:rPr lang="pl-PL" dirty="0" err="1" smtClean="0"/>
              <a:t>D’UNE</a:t>
            </a:r>
            <a:r>
              <a:rPr lang="pl-PL" dirty="0" smtClean="0"/>
              <a:t> LANGUE SOURCE PAR UN </a:t>
            </a:r>
            <a:r>
              <a:rPr lang="pl-PL" dirty="0" err="1" smtClean="0"/>
              <a:t>ÉLÉMENT</a:t>
            </a:r>
            <a:r>
              <a:rPr lang="pl-PL" dirty="0" smtClean="0"/>
              <a:t> TYPIQUE DE LA </a:t>
            </a:r>
            <a:r>
              <a:rPr lang="pl-PL" dirty="0" err="1" smtClean="0"/>
              <a:t>RÉALITÉ</a:t>
            </a:r>
            <a:r>
              <a:rPr lang="pl-PL" dirty="0" smtClean="0"/>
              <a:t>  </a:t>
            </a:r>
            <a:r>
              <a:rPr lang="pl-PL" dirty="0" err="1" smtClean="0"/>
              <a:t>D’UNE</a:t>
            </a:r>
            <a:r>
              <a:rPr lang="pl-PL" dirty="0" smtClean="0"/>
              <a:t> LANGUE CIBLE, </a:t>
            </a:r>
            <a:r>
              <a:rPr lang="pl-PL" dirty="0" err="1" smtClean="0"/>
              <a:t>LÀ</a:t>
            </a:r>
            <a:r>
              <a:rPr lang="pl-PL" dirty="0" smtClean="0"/>
              <a:t> </a:t>
            </a:r>
            <a:r>
              <a:rPr lang="pl-PL" dirty="0" err="1" smtClean="0"/>
              <a:t>OÙ</a:t>
            </a:r>
            <a:r>
              <a:rPr lang="pl-PL" dirty="0" smtClean="0"/>
              <a:t>  </a:t>
            </a:r>
            <a:r>
              <a:rPr lang="pl-PL" dirty="0" smtClean="0"/>
              <a:t>CE </a:t>
            </a:r>
            <a:r>
              <a:rPr lang="pl-PL" dirty="0" err="1" smtClean="0"/>
              <a:t>N’EST</a:t>
            </a:r>
            <a:r>
              <a:rPr lang="pl-PL" dirty="0" smtClean="0"/>
              <a:t> </a:t>
            </a:r>
            <a:r>
              <a:rPr lang="pl-PL" dirty="0" smtClean="0"/>
              <a:t>PAS </a:t>
            </a:r>
            <a:r>
              <a:rPr lang="pl-PL" dirty="0" err="1" smtClean="0"/>
              <a:t>JUSTIFIÉ</a:t>
            </a:r>
            <a:r>
              <a:rPr lang="pl-PL" dirty="0" smtClean="0"/>
              <a:t> PAR LA SITUATION.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fontScale="92500" lnSpcReduction="10000"/>
          </a:bodyPr>
          <a:lstStyle/>
          <a:p>
            <a:endParaRPr lang="pl-PL" b="1" u="sng" dirty="0" smtClean="0"/>
          </a:p>
          <a:p>
            <a:pPr>
              <a:buNone/>
            </a:pPr>
            <a:r>
              <a:rPr lang="pl-PL" dirty="0" smtClean="0"/>
              <a:t>	-En </a:t>
            </a:r>
            <a:r>
              <a:rPr lang="pl-PL" dirty="0" err="1" smtClean="0"/>
              <a:t>cas</a:t>
            </a:r>
            <a:r>
              <a:rPr lang="pl-PL" dirty="0" smtClean="0"/>
              <a:t> </a:t>
            </a:r>
            <a:r>
              <a:rPr lang="pl-PL" dirty="0" err="1" smtClean="0"/>
              <a:t>d’urgence</a:t>
            </a:r>
            <a:r>
              <a:rPr lang="pl-PL" dirty="0" smtClean="0"/>
              <a:t>, </a:t>
            </a:r>
            <a:r>
              <a:rPr lang="pl-PL" dirty="0" err="1" smtClean="0"/>
              <a:t>composez</a:t>
            </a:r>
            <a:r>
              <a:rPr lang="pl-PL" dirty="0" smtClean="0"/>
              <a:t> </a:t>
            </a:r>
            <a:r>
              <a:rPr lang="pl-PL" b="1" dirty="0" err="1" smtClean="0"/>
              <a:t>le</a:t>
            </a:r>
            <a:r>
              <a:rPr lang="pl-PL" b="1" dirty="0" smtClean="0"/>
              <a:t> 17</a:t>
            </a:r>
          </a:p>
          <a:p>
            <a:pPr>
              <a:buNone/>
            </a:pPr>
            <a:r>
              <a:rPr lang="pl-PL" dirty="0" smtClean="0"/>
              <a:t>	 </a:t>
            </a:r>
            <a:r>
              <a:rPr lang="pl-PL" b="1" u="sng" dirty="0" smtClean="0"/>
              <a:t>Tłumaczenie</a:t>
            </a:r>
            <a:r>
              <a:rPr lang="pl-PL" dirty="0" smtClean="0"/>
              <a:t>: W nagłych przypadkach    </a:t>
            </a:r>
          </a:p>
          <a:p>
            <a:pPr>
              <a:buNone/>
            </a:pPr>
            <a:r>
              <a:rPr lang="pl-PL" dirty="0" smtClean="0"/>
              <a:t>     zadzwoń pod </a:t>
            </a:r>
            <a:r>
              <a:rPr lang="pl-PL" b="1" dirty="0" smtClean="0"/>
              <a:t>997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i="1" dirty="0" smtClean="0"/>
              <a:t>	*SUPPRESSION </a:t>
            </a:r>
            <a:r>
              <a:rPr lang="pl-PL" b="1" i="1" dirty="0" err="1" smtClean="0"/>
              <a:t>D’UN</a:t>
            </a:r>
            <a:r>
              <a:rPr lang="pl-PL" b="1" i="1" dirty="0" smtClean="0"/>
              <a:t> </a:t>
            </a:r>
            <a:r>
              <a:rPr lang="pl-PL" b="1" i="1" dirty="0" err="1" smtClean="0"/>
              <a:t>ÉLÉMENT</a:t>
            </a:r>
            <a:r>
              <a:rPr lang="pl-PL" b="1" i="1" dirty="0" smtClean="0"/>
              <a:t> </a:t>
            </a:r>
            <a:r>
              <a:rPr lang="pl-PL" b="1" i="1" dirty="0" err="1" smtClean="0"/>
              <a:t>ÉTRANGER</a:t>
            </a:r>
            <a:r>
              <a:rPr lang="pl-PL" b="1" i="1" dirty="0" smtClean="0"/>
              <a:t> </a:t>
            </a:r>
            <a:r>
              <a:rPr lang="pl-PL" dirty="0" smtClean="0"/>
              <a:t>-  UNE SOLUTION TRADUCTOLOGIQUE CONSISTANT À </a:t>
            </a:r>
            <a:r>
              <a:rPr lang="pl-PL" dirty="0" err="1" smtClean="0"/>
              <a:t>ÉVITER</a:t>
            </a:r>
            <a:r>
              <a:rPr lang="pl-PL" dirty="0" smtClean="0"/>
              <a:t> </a:t>
            </a:r>
            <a:r>
              <a:rPr lang="pl-PL" dirty="0" err="1" smtClean="0"/>
              <a:t>L’EMPLOI</a:t>
            </a:r>
            <a:r>
              <a:rPr lang="pl-PL" dirty="0" smtClean="0"/>
              <a:t> </a:t>
            </a:r>
            <a:r>
              <a:rPr lang="pl-PL" dirty="0" err="1" smtClean="0"/>
              <a:t>D’UN</a:t>
            </a:r>
            <a:r>
              <a:rPr lang="pl-PL" dirty="0" smtClean="0"/>
              <a:t> </a:t>
            </a:r>
            <a:r>
              <a:rPr lang="pl-PL" dirty="0" err="1" smtClean="0"/>
              <a:t>ÉLÉMENT</a:t>
            </a:r>
            <a:r>
              <a:rPr lang="pl-PL" dirty="0" smtClean="0"/>
              <a:t> </a:t>
            </a:r>
            <a:r>
              <a:rPr lang="pl-PL" dirty="0" err="1" smtClean="0"/>
              <a:t>ÉTRANGER</a:t>
            </a:r>
            <a:r>
              <a:rPr lang="pl-PL" dirty="0" smtClean="0"/>
              <a:t> QUI EST DIFFICILE À TRADUIRE</a:t>
            </a:r>
          </a:p>
          <a:p>
            <a:pPr>
              <a:buNone/>
            </a:pPr>
            <a:r>
              <a:rPr lang="pl-PL" dirty="0" smtClean="0"/>
              <a:t>	-En </a:t>
            </a:r>
            <a:r>
              <a:rPr lang="pl-PL" dirty="0" err="1" smtClean="0"/>
              <a:t>cas</a:t>
            </a:r>
            <a:r>
              <a:rPr lang="pl-PL" dirty="0" smtClean="0"/>
              <a:t> </a:t>
            </a:r>
            <a:r>
              <a:rPr lang="pl-PL" dirty="0" err="1" smtClean="0"/>
              <a:t>d’urgence</a:t>
            </a:r>
            <a:r>
              <a:rPr lang="pl-PL" dirty="0" smtClean="0"/>
              <a:t>, </a:t>
            </a:r>
            <a:r>
              <a:rPr lang="pl-PL" dirty="0" err="1" smtClean="0"/>
              <a:t>composez</a:t>
            </a:r>
            <a:r>
              <a:rPr lang="pl-PL" dirty="0" smtClean="0"/>
              <a:t> </a:t>
            </a:r>
            <a:r>
              <a:rPr lang="pl-PL" b="1" dirty="0" err="1" smtClean="0"/>
              <a:t>le</a:t>
            </a:r>
            <a:r>
              <a:rPr lang="pl-PL" b="1" dirty="0" smtClean="0"/>
              <a:t> 17</a:t>
            </a:r>
          </a:p>
          <a:p>
            <a:pPr>
              <a:buNone/>
            </a:pPr>
            <a:r>
              <a:rPr lang="pl-PL" dirty="0" smtClean="0"/>
              <a:t>	-</a:t>
            </a:r>
            <a:r>
              <a:rPr lang="pl-PL" b="1" u="sng" dirty="0" smtClean="0"/>
              <a:t>Tłumaczenie</a:t>
            </a:r>
            <a:r>
              <a:rPr lang="pl-PL" dirty="0" smtClean="0"/>
              <a:t>: W nagłych wypadkach zadzwoń na </a:t>
            </a:r>
            <a:r>
              <a:rPr lang="pl-PL" b="1" dirty="0" smtClean="0"/>
              <a:t>policję</a:t>
            </a:r>
            <a:r>
              <a:rPr lang="pl-PL" dirty="0" smtClean="0"/>
              <a:t> (</a:t>
            </a:r>
            <a:r>
              <a:rPr lang="pl-PL" dirty="0" err="1" smtClean="0"/>
              <a:t>équivalent</a:t>
            </a:r>
            <a:r>
              <a:rPr lang="pl-PL" dirty="0" smtClean="0"/>
              <a:t> </a:t>
            </a:r>
            <a:r>
              <a:rPr lang="pl-PL" dirty="0" err="1" smtClean="0"/>
              <a:t>fonctionnel</a:t>
            </a:r>
            <a:r>
              <a:rPr lang="pl-PL" dirty="0" smtClean="0"/>
              <a:t>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LES </a:t>
            </a:r>
            <a:r>
              <a:rPr lang="pl-PL" dirty="0" err="1" smtClean="0"/>
              <a:t>DÉCISIONS</a:t>
            </a:r>
            <a:r>
              <a:rPr lang="pl-PL" dirty="0" smtClean="0"/>
              <a:t>  </a:t>
            </a:r>
            <a:r>
              <a:rPr lang="pl-PL" dirty="0" err="1" smtClean="0"/>
              <a:t>ULTÉRIEURES</a:t>
            </a:r>
            <a:r>
              <a:rPr lang="pl-PL" dirty="0" smtClean="0"/>
              <a:t> </a:t>
            </a:r>
            <a:r>
              <a:rPr lang="pl-PL" dirty="0" err="1" smtClean="0"/>
              <a:t>INADÉQUATES</a:t>
            </a:r>
            <a:r>
              <a:rPr lang="pl-PL" dirty="0" smtClean="0"/>
              <a:t> DU TRADUCTEUR: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COMMENT EXPLIQUER CE QUI EST </a:t>
            </a:r>
            <a:r>
              <a:rPr lang="pl-PL" dirty="0" err="1" smtClean="0"/>
              <a:t>ÉTRANGER</a:t>
            </a:r>
            <a:r>
              <a:rPr lang="pl-PL" dirty="0" smtClean="0"/>
              <a:t> ?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„Ale jakże Francuzi mogliby zapomnieć, że fabryki </a:t>
            </a:r>
            <a:r>
              <a:rPr lang="pl-PL" i="1" dirty="0" smtClean="0"/>
              <a:t>Lombard</a:t>
            </a:r>
            <a:r>
              <a:rPr lang="pl-PL" dirty="0" smtClean="0"/>
              <a:t> produkowały niegdyś czekoladę w samym sercu XIII dzielnicy </a:t>
            </a:r>
            <a:r>
              <a:rPr lang="pl-PL" b="1" dirty="0" smtClean="0"/>
              <a:t>(dzielnica uboga, zamieszkiwana przez robotników i urzędników</a:t>
            </a:r>
            <a:r>
              <a:rPr lang="pl-PL" dirty="0" smtClean="0"/>
              <a:t>)”- </a:t>
            </a:r>
            <a:r>
              <a:rPr lang="pl-PL" u="sng" dirty="0" err="1" smtClean="0"/>
              <a:t>interruption</a:t>
            </a:r>
            <a:r>
              <a:rPr lang="pl-PL" u="sng" dirty="0" smtClean="0"/>
              <a:t> de la </a:t>
            </a:r>
            <a:r>
              <a:rPr lang="pl-PL" u="sng" dirty="0" err="1" smtClean="0"/>
              <a:t>fluidité</a:t>
            </a:r>
            <a:r>
              <a:rPr lang="pl-PL" u="sng" dirty="0" smtClean="0"/>
              <a:t> </a:t>
            </a:r>
            <a:r>
              <a:rPr lang="pl-PL" u="sng" dirty="0" err="1" smtClean="0"/>
              <a:t>du</a:t>
            </a:r>
            <a:r>
              <a:rPr lang="pl-PL" u="sng" dirty="0" smtClean="0"/>
              <a:t> </a:t>
            </a:r>
            <a:r>
              <a:rPr lang="pl-PL" u="sng" dirty="0" err="1" smtClean="0"/>
              <a:t>texte</a:t>
            </a:r>
            <a:endParaRPr lang="pl-PL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QUELLES INFORMATIONS TRANSMETTRE ? (</a:t>
            </a:r>
            <a:r>
              <a:rPr lang="pl-PL" dirty="0" err="1" smtClean="0"/>
              <a:t>pour</a:t>
            </a:r>
            <a:r>
              <a:rPr lang="pl-PL" dirty="0" smtClean="0"/>
              <a:t> </a:t>
            </a:r>
            <a:r>
              <a:rPr lang="pl-PL" dirty="0" err="1" smtClean="0"/>
              <a:t>éviter</a:t>
            </a:r>
            <a:r>
              <a:rPr lang="pl-PL" dirty="0" smtClean="0"/>
              <a:t> les </a:t>
            </a:r>
            <a:r>
              <a:rPr lang="pl-PL" dirty="0" err="1" smtClean="0"/>
              <a:t>informations</a:t>
            </a:r>
            <a:r>
              <a:rPr lang="pl-PL" dirty="0" smtClean="0"/>
              <a:t> </a:t>
            </a:r>
            <a:r>
              <a:rPr lang="pl-PL" dirty="0" err="1" smtClean="0"/>
              <a:t>fausses</a:t>
            </a:r>
            <a:r>
              <a:rPr lang="pl-PL" dirty="0" smtClean="0"/>
              <a:t> </a:t>
            </a:r>
            <a:r>
              <a:rPr lang="pl-PL" dirty="0" err="1" smtClean="0"/>
              <a:t>ou</a:t>
            </a:r>
            <a:r>
              <a:rPr lang="pl-PL" dirty="0" smtClean="0"/>
              <a:t> </a:t>
            </a:r>
            <a:r>
              <a:rPr lang="pl-PL" dirty="0" err="1" smtClean="0"/>
              <a:t>déroutantes</a:t>
            </a:r>
            <a:r>
              <a:rPr lang="pl-PL" dirty="0" smtClean="0"/>
              <a:t> </a:t>
            </a:r>
            <a:r>
              <a:rPr lang="pl-PL" dirty="0" err="1" smtClean="0"/>
              <a:t>dans</a:t>
            </a:r>
            <a:r>
              <a:rPr lang="pl-PL" dirty="0" smtClean="0"/>
              <a:t> la </a:t>
            </a:r>
            <a:r>
              <a:rPr lang="pl-PL" dirty="0" err="1" smtClean="0"/>
              <a:t>traduction</a:t>
            </a:r>
            <a:r>
              <a:rPr lang="pl-PL" dirty="0" smtClean="0"/>
              <a:t>)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	„Drogie Francuzom tabliczki czekolady – </a:t>
            </a:r>
            <a:r>
              <a:rPr lang="pl-PL" dirty="0" err="1" smtClean="0"/>
              <a:t>Poulain</a:t>
            </a:r>
            <a:r>
              <a:rPr lang="pl-PL" dirty="0" smtClean="0"/>
              <a:t>, </a:t>
            </a:r>
            <a:r>
              <a:rPr lang="pl-PL" dirty="0" err="1" smtClean="0"/>
              <a:t>Meunier</a:t>
            </a:r>
            <a:r>
              <a:rPr lang="pl-PL" dirty="0" smtClean="0"/>
              <a:t>, </a:t>
            </a:r>
            <a:r>
              <a:rPr lang="pl-PL" dirty="0" err="1" smtClean="0"/>
              <a:t>Cémoi</a:t>
            </a:r>
            <a:r>
              <a:rPr lang="pl-PL" dirty="0" smtClean="0"/>
              <a:t> i inne „chrupiące wspomnienia” czwartkowych popołudni, czasem tak bardzo nudnych </a:t>
            </a:r>
            <a:r>
              <a:rPr lang="pl-PL" b="1" dirty="0" smtClean="0"/>
              <a:t>(dzień odwiedzin u dziadków we Francji – przyp. tłum.)”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COMBIEN </a:t>
            </a:r>
            <a:r>
              <a:rPr lang="pl-PL" dirty="0" err="1" smtClean="0"/>
              <a:t>D’INFORMATIONS</a:t>
            </a:r>
            <a:r>
              <a:rPr lang="pl-PL" dirty="0" smtClean="0"/>
              <a:t> TRANSMETTRE? (</a:t>
            </a:r>
            <a:r>
              <a:rPr lang="pl-PL" dirty="0" err="1" smtClean="0"/>
              <a:t>seulement</a:t>
            </a:r>
            <a:r>
              <a:rPr lang="pl-PL" dirty="0" smtClean="0"/>
              <a:t> les </a:t>
            </a:r>
            <a:r>
              <a:rPr lang="pl-PL" dirty="0" err="1" smtClean="0"/>
              <a:t>éléments</a:t>
            </a:r>
            <a:r>
              <a:rPr lang="pl-PL" dirty="0" smtClean="0"/>
              <a:t> </a:t>
            </a:r>
            <a:r>
              <a:rPr lang="pl-PL" dirty="0" err="1" smtClean="0"/>
              <a:t>étrangers</a:t>
            </a:r>
            <a:r>
              <a:rPr lang="pl-PL" dirty="0" smtClean="0"/>
              <a:t>  </a:t>
            </a:r>
            <a:r>
              <a:rPr lang="pl-PL" dirty="0" err="1" smtClean="0"/>
              <a:t>pertinentes</a:t>
            </a:r>
            <a:r>
              <a:rPr lang="pl-PL" dirty="0" smtClean="0"/>
              <a:t> </a:t>
            </a:r>
            <a:r>
              <a:rPr lang="pl-PL" dirty="0" err="1" smtClean="0"/>
              <a:t>dans</a:t>
            </a:r>
            <a:r>
              <a:rPr lang="pl-PL" dirty="0" smtClean="0"/>
              <a:t> </a:t>
            </a:r>
            <a:r>
              <a:rPr lang="pl-PL" dirty="0" err="1" smtClean="0"/>
              <a:t>un</a:t>
            </a:r>
            <a:r>
              <a:rPr lang="pl-PL" dirty="0" smtClean="0"/>
              <a:t> </a:t>
            </a:r>
            <a:r>
              <a:rPr lang="pl-PL" dirty="0" err="1" smtClean="0"/>
              <a:t>contexte</a:t>
            </a:r>
            <a:r>
              <a:rPr lang="pl-PL" dirty="0" smtClean="0"/>
              <a:t> </a:t>
            </a:r>
            <a:r>
              <a:rPr lang="pl-PL" dirty="0" err="1" smtClean="0"/>
              <a:t>donné</a:t>
            </a:r>
            <a:r>
              <a:rPr lang="pl-PL" dirty="0" smtClean="0"/>
              <a:t> et par </a:t>
            </a:r>
            <a:r>
              <a:rPr lang="pl-PL" dirty="0" err="1" smtClean="0"/>
              <a:t>rapport</a:t>
            </a:r>
            <a:r>
              <a:rPr lang="pl-PL" dirty="0" smtClean="0"/>
              <a:t> à la </a:t>
            </a:r>
            <a:r>
              <a:rPr lang="pl-PL" dirty="0" err="1" smtClean="0"/>
              <a:t>fonction</a:t>
            </a:r>
            <a:r>
              <a:rPr lang="pl-PL" dirty="0" smtClean="0"/>
              <a:t>  de la </a:t>
            </a:r>
            <a:r>
              <a:rPr lang="pl-PL" dirty="0" err="1" smtClean="0"/>
              <a:t>traduction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	„ </a:t>
            </a:r>
            <a:r>
              <a:rPr lang="pl-PL" dirty="0" err="1" smtClean="0"/>
              <a:t>Restent</a:t>
            </a:r>
            <a:r>
              <a:rPr lang="pl-PL" dirty="0" smtClean="0"/>
              <a:t> les </a:t>
            </a:r>
            <a:r>
              <a:rPr lang="pl-PL" dirty="0" err="1" smtClean="0"/>
              <a:t>adaptations</a:t>
            </a:r>
            <a:r>
              <a:rPr lang="pl-PL" dirty="0" smtClean="0"/>
              <a:t> </a:t>
            </a:r>
            <a:r>
              <a:rPr lang="pl-PL" dirty="0" err="1" smtClean="0"/>
              <a:t>techniques</a:t>
            </a:r>
            <a:r>
              <a:rPr lang="pl-PL" dirty="0" smtClean="0"/>
              <a:t> </a:t>
            </a:r>
            <a:r>
              <a:rPr lang="pl-PL" dirty="0" err="1" smtClean="0"/>
              <a:t>que</a:t>
            </a:r>
            <a:r>
              <a:rPr lang="pl-PL" dirty="0" smtClean="0"/>
              <a:t> </a:t>
            </a:r>
            <a:r>
              <a:rPr lang="pl-PL" dirty="0" err="1" smtClean="0"/>
              <a:t>pose</a:t>
            </a:r>
            <a:r>
              <a:rPr lang="pl-PL" dirty="0" smtClean="0"/>
              <a:t> </a:t>
            </a:r>
            <a:r>
              <a:rPr lang="pl-PL" dirty="0" err="1" smtClean="0"/>
              <a:t>une</a:t>
            </a:r>
            <a:r>
              <a:rPr lang="pl-PL" dirty="0" smtClean="0"/>
              <a:t> </a:t>
            </a:r>
            <a:r>
              <a:rPr lang="pl-PL" dirty="0" err="1" smtClean="0"/>
              <a:t>édition</a:t>
            </a:r>
            <a:r>
              <a:rPr lang="pl-PL" dirty="0" smtClean="0"/>
              <a:t> à fort </a:t>
            </a:r>
            <a:r>
              <a:rPr lang="pl-PL" dirty="0" err="1" smtClean="0"/>
              <a:t>tirage</a:t>
            </a:r>
            <a:r>
              <a:rPr lang="pl-PL" dirty="0" smtClean="0"/>
              <a:t>, </a:t>
            </a:r>
            <a:r>
              <a:rPr lang="pl-PL" dirty="0" err="1" smtClean="0"/>
              <a:t>le</a:t>
            </a:r>
            <a:r>
              <a:rPr lang="pl-PL" dirty="0" smtClean="0"/>
              <a:t> </a:t>
            </a:r>
            <a:r>
              <a:rPr lang="pl-PL" dirty="0" err="1" smtClean="0"/>
              <a:t>passage</a:t>
            </a:r>
            <a:r>
              <a:rPr lang="pl-PL" dirty="0" smtClean="0"/>
              <a:t> </a:t>
            </a:r>
            <a:r>
              <a:rPr lang="pl-PL" dirty="0" err="1" smtClean="0"/>
              <a:t>aux</a:t>
            </a:r>
            <a:r>
              <a:rPr lang="pl-PL" dirty="0" smtClean="0"/>
              <a:t> </a:t>
            </a:r>
            <a:r>
              <a:rPr lang="pl-PL" dirty="0" err="1" smtClean="0"/>
              <a:t>rotatives</a:t>
            </a:r>
            <a:r>
              <a:rPr lang="pl-PL" dirty="0" smtClean="0"/>
              <a:t>, </a:t>
            </a:r>
            <a:r>
              <a:rPr lang="pl-PL" dirty="0" err="1" smtClean="0"/>
              <a:t>le</a:t>
            </a:r>
            <a:r>
              <a:rPr lang="pl-PL" dirty="0" smtClean="0"/>
              <a:t> </a:t>
            </a:r>
            <a:r>
              <a:rPr lang="pl-PL" dirty="0" err="1" smtClean="0"/>
              <a:t>brochage…qui</a:t>
            </a:r>
            <a:r>
              <a:rPr lang="pl-PL" dirty="0" smtClean="0"/>
              <a:t> </a:t>
            </a:r>
            <a:r>
              <a:rPr lang="pl-PL" dirty="0" err="1" smtClean="0"/>
              <a:t>abaissent</a:t>
            </a:r>
            <a:r>
              <a:rPr lang="pl-PL" dirty="0" smtClean="0"/>
              <a:t> </a:t>
            </a:r>
            <a:r>
              <a:rPr lang="pl-PL" dirty="0" err="1" smtClean="0"/>
              <a:t>sensiblement</a:t>
            </a:r>
            <a:r>
              <a:rPr lang="pl-PL" dirty="0" smtClean="0"/>
              <a:t> </a:t>
            </a:r>
            <a:r>
              <a:rPr lang="pl-PL" dirty="0" err="1" smtClean="0"/>
              <a:t>le</a:t>
            </a:r>
            <a:r>
              <a:rPr lang="pl-PL" dirty="0" smtClean="0"/>
              <a:t> prix </a:t>
            </a:r>
            <a:r>
              <a:rPr lang="pl-PL" b="1" dirty="0" smtClean="0"/>
              <a:t>(150 </a:t>
            </a:r>
            <a:r>
              <a:rPr lang="pl-PL" b="1" dirty="0" err="1" smtClean="0"/>
              <a:t>anciens</a:t>
            </a:r>
            <a:r>
              <a:rPr lang="pl-PL" b="1" dirty="0" smtClean="0"/>
              <a:t> </a:t>
            </a:r>
            <a:r>
              <a:rPr lang="pl-PL" b="1" dirty="0" err="1" smtClean="0"/>
              <a:t>francs</a:t>
            </a:r>
            <a:r>
              <a:rPr lang="pl-PL" b="1" dirty="0" smtClean="0"/>
              <a:t> </a:t>
            </a:r>
            <a:r>
              <a:rPr lang="pl-PL" b="1" dirty="0" err="1" smtClean="0"/>
              <a:t>pour</a:t>
            </a:r>
            <a:r>
              <a:rPr lang="pl-PL" b="1" dirty="0" smtClean="0"/>
              <a:t> </a:t>
            </a:r>
            <a:r>
              <a:rPr lang="pl-PL" b="1" dirty="0" err="1" smtClean="0"/>
              <a:t>un</a:t>
            </a:r>
            <a:r>
              <a:rPr lang="pl-PL" b="1" dirty="0" smtClean="0"/>
              <a:t> </a:t>
            </a:r>
            <a:r>
              <a:rPr lang="pl-PL" b="1" dirty="0" err="1" smtClean="0"/>
              <a:t>Livre</a:t>
            </a:r>
            <a:r>
              <a:rPr lang="pl-PL" b="1" dirty="0" smtClean="0"/>
              <a:t> de </a:t>
            </a:r>
            <a:r>
              <a:rPr lang="pl-PL" b="1" dirty="0" err="1" smtClean="0"/>
              <a:t>poche</a:t>
            </a:r>
            <a:r>
              <a:rPr lang="pl-PL" b="1" dirty="0" smtClean="0"/>
              <a:t> et 230 </a:t>
            </a:r>
            <a:r>
              <a:rPr lang="pl-PL" b="1" dirty="0" err="1" smtClean="0"/>
              <a:t>anciens</a:t>
            </a:r>
            <a:r>
              <a:rPr lang="pl-PL" b="1" dirty="0" smtClean="0"/>
              <a:t> </a:t>
            </a:r>
            <a:r>
              <a:rPr lang="pl-PL" b="1" dirty="0" err="1" smtClean="0"/>
              <a:t>francs</a:t>
            </a:r>
            <a:r>
              <a:rPr lang="pl-PL" b="1" dirty="0" smtClean="0"/>
              <a:t> </a:t>
            </a:r>
            <a:r>
              <a:rPr lang="pl-PL" b="1" dirty="0" err="1" smtClean="0"/>
              <a:t>environ</a:t>
            </a:r>
            <a:r>
              <a:rPr lang="pl-PL" b="1" dirty="0" smtClean="0"/>
              <a:t> </a:t>
            </a:r>
            <a:r>
              <a:rPr lang="pl-PL" b="1" dirty="0" err="1" smtClean="0"/>
              <a:t>pour</a:t>
            </a:r>
            <a:r>
              <a:rPr lang="pl-PL" b="1" dirty="0" smtClean="0"/>
              <a:t> La </a:t>
            </a:r>
            <a:r>
              <a:rPr lang="pl-PL" b="1" dirty="0" err="1" smtClean="0"/>
              <a:t>Pourpre</a:t>
            </a:r>
            <a:r>
              <a:rPr lang="pl-PL" b="1" dirty="0" smtClean="0"/>
              <a:t>)”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b="1" u="sng" dirty="0" smtClean="0"/>
              <a:t>Tłumaczenie</a:t>
            </a:r>
            <a:r>
              <a:rPr lang="pl-PL" dirty="0" smtClean="0"/>
              <a:t>: </a:t>
            </a:r>
          </a:p>
          <a:p>
            <a:pPr>
              <a:buNone/>
            </a:pPr>
            <a:r>
              <a:rPr lang="pl-PL" dirty="0" smtClean="0"/>
              <a:t>	„Problem stanowią teraz zmiany natury technicznej, których wymaga wydawnictwo o dużym nakładzie: przejście na maszyny rotacyjne, broszurowanie…, które znacznie obniżają ceny: 150 starych franków </a:t>
            </a:r>
            <a:r>
              <a:rPr lang="pl-PL" b="1" dirty="0" smtClean="0"/>
              <a:t>(1,5 nowych franków = 0,026 euro – przyp. tłum.) </a:t>
            </a:r>
            <a:r>
              <a:rPr lang="pl-PL" dirty="0" smtClean="0"/>
              <a:t>za jedną książkę </a:t>
            </a:r>
            <a:r>
              <a:rPr lang="pl-PL" dirty="0" err="1" smtClean="0"/>
              <a:t>Livre</a:t>
            </a:r>
            <a:r>
              <a:rPr lang="pl-PL" dirty="0" smtClean="0"/>
              <a:t> de </a:t>
            </a:r>
            <a:r>
              <a:rPr lang="pl-PL" dirty="0" err="1" smtClean="0"/>
              <a:t>poche</a:t>
            </a:r>
            <a:r>
              <a:rPr lang="pl-PL" dirty="0" smtClean="0"/>
              <a:t> i ok. 230 starych franków </a:t>
            </a:r>
            <a:r>
              <a:rPr lang="pl-PL" b="1" dirty="0" smtClean="0"/>
              <a:t>( 2,3 nowych franków = 0,059 euro – przyp. tłum. )</a:t>
            </a:r>
            <a:r>
              <a:rPr lang="pl-PL" dirty="0" smtClean="0"/>
              <a:t> za La </a:t>
            </a:r>
            <a:r>
              <a:rPr lang="pl-PL" dirty="0" err="1" smtClean="0"/>
              <a:t>Pourpre</a:t>
            </a:r>
            <a:r>
              <a:rPr lang="pl-PL" dirty="0" smtClean="0"/>
              <a:t>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>ERREURS RELATIVES </a:t>
            </a:r>
            <a:r>
              <a:rPr lang="pl-PL" sz="4000" dirty="0" err="1" smtClean="0"/>
              <a:t>ENGENDRÉES</a:t>
            </a:r>
            <a:r>
              <a:rPr lang="pl-PL" sz="4000" dirty="0" smtClean="0"/>
              <a:t>   		PAR DES </a:t>
            </a:r>
            <a:r>
              <a:rPr lang="pl-PL" sz="4000" dirty="0" err="1" smtClean="0"/>
              <a:t>DÉICTIQUES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LES EXPRESSIONS </a:t>
            </a:r>
            <a:r>
              <a:rPr lang="pl-PL" b="1" u="sng" dirty="0" err="1" smtClean="0"/>
              <a:t>DÉICTIQUES</a:t>
            </a:r>
            <a:r>
              <a:rPr lang="pl-PL" b="1" u="sng" dirty="0" smtClean="0"/>
              <a:t> DANS LE TEXTE ORIGINAL  </a:t>
            </a:r>
            <a:r>
              <a:rPr lang="pl-PL" dirty="0" smtClean="0"/>
              <a:t>- RENVOIENT À LA SITUATION </a:t>
            </a:r>
            <a:r>
              <a:rPr lang="pl-PL" dirty="0" err="1" smtClean="0"/>
              <a:t>D’ÉNONCIATION</a:t>
            </a:r>
            <a:r>
              <a:rPr lang="pl-PL" dirty="0" smtClean="0"/>
              <a:t> DE </a:t>
            </a:r>
            <a:r>
              <a:rPr lang="pl-PL" dirty="0" err="1" smtClean="0"/>
              <a:t>L’ORIGINAL</a:t>
            </a:r>
            <a:r>
              <a:rPr lang="pl-PL" dirty="0" smtClean="0"/>
              <a:t>:  </a:t>
            </a:r>
            <a:r>
              <a:rPr lang="pl-PL" dirty="0" err="1" smtClean="0"/>
              <a:t>le</a:t>
            </a:r>
            <a:r>
              <a:rPr lang="pl-PL" dirty="0" smtClean="0"/>
              <a:t> </a:t>
            </a:r>
            <a:r>
              <a:rPr lang="pl-PL" dirty="0" err="1" smtClean="0"/>
              <a:t>locuteur</a:t>
            </a:r>
            <a:r>
              <a:rPr lang="pl-PL" dirty="0" smtClean="0"/>
              <a:t>, </a:t>
            </a:r>
            <a:r>
              <a:rPr lang="pl-PL" dirty="0" err="1" smtClean="0"/>
              <a:t>un</a:t>
            </a:r>
            <a:r>
              <a:rPr lang="pl-PL" dirty="0" smtClean="0"/>
              <a:t> </a:t>
            </a:r>
            <a:r>
              <a:rPr lang="pl-PL" dirty="0" err="1" smtClean="0"/>
              <a:t>objet</a:t>
            </a:r>
            <a:r>
              <a:rPr lang="pl-PL" dirty="0" smtClean="0"/>
              <a:t> </a:t>
            </a:r>
            <a:r>
              <a:rPr lang="pl-PL" dirty="0" err="1" smtClean="0"/>
              <a:t>présent</a:t>
            </a:r>
            <a:r>
              <a:rPr lang="pl-PL" dirty="0" smtClean="0"/>
              <a:t>, </a:t>
            </a:r>
            <a:r>
              <a:rPr lang="pl-PL" dirty="0" err="1" smtClean="0"/>
              <a:t>le</a:t>
            </a:r>
            <a:r>
              <a:rPr lang="pl-PL" dirty="0" smtClean="0"/>
              <a:t> </a:t>
            </a:r>
            <a:r>
              <a:rPr lang="pl-PL" dirty="0" err="1" smtClean="0"/>
              <a:t>temps</a:t>
            </a:r>
            <a:r>
              <a:rPr lang="pl-PL" dirty="0" smtClean="0"/>
              <a:t>, </a:t>
            </a:r>
            <a:r>
              <a:rPr lang="pl-PL" dirty="0" err="1" smtClean="0"/>
              <a:t>le</a:t>
            </a:r>
            <a:r>
              <a:rPr lang="pl-PL" dirty="0" smtClean="0"/>
              <a:t> </a:t>
            </a:r>
            <a:r>
              <a:rPr lang="pl-PL" dirty="0" err="1" smtClean="0"/>
              <a:t>lieu</a:t>
            </a:r>
            <a:r>
              <a:rPr lang="pl-PL" dirty="0" smtClean="0"/>
              <a:t> </a:t>
            </a:r>
            <a:r>
              <a:rPr lang="pl-PL" dirty="0" err="1" smtClean="0"/>
              <a:t>d’énonciation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</a:t>
            </a:r>
            <a:r>
              <a:rPr lang="pl-PL" dirty="0" smtClean="0"/>
              <a:t>* </a:t>
            </a:r>
            <a:r>
              <a:rPr lang="pl-PL" dirty="0" smtClean="0"/>
              <a:t>TELLES EXPRESSIONS DEVRAIENT </a:t>
            </a:r>
            <a:r>
              <a:rPr lang="pl-PL" dirty="0" err="1" smtClean="0"/>
              <a:t>ÊTRE</a:t>
            </a:r>
            <a:r>
              <a:rPr lang="pl-PL" dirty="0" smtClean="0"/>
              <a:t> </a:t>
            </a:r>
            <a:r>
              <a:rPr lang="pl-PL" dirty="0" err="1" smtClean="0"/>
              <a:t>ADAPTÉES</a:t>
            </a:r>
            <a:r>
              <a:rPr lang="pl-PL" dirty="0" smtClean="0"/>
              <a:t> AUX BESOINS DE LA TRADUCTION, POUR NE PAS PROVOQUER DES MALENTENDUS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pPr>
              <a:buNone/>
            </a:pPr>
            <a:r>
              <a:rPr lang="pl-PL" dirty="0" smtClean="0"/>
              <a:t>	„</a:t>
            </a:r>
            <a:r>
              <a:rPr lang="pl-PL" b="1" dirty="0" err="1" smtClean="0"/>
              <a:t>Aujourd’hui</a:t>
            </a:r>
            <a:r>
              <a:rPr lang="pl-PL" dirty="0" smtClean="0"/>
              <a:t>, </a:t>
            </a:r>
            <a:r>
              <a:rPr lang="pl-PL" dirty="0" err="1" smtClean="0"/>
              <a:t>le</a:t>
            </a:r>
            <a:r>
              <a:rPr lang="pl-PL" dirty="0" smtClean="0"/>
              <a:t> </a:t>
            </a:r>
            <a:r>
              <a:rPr lang="pl-PL" dirty="0" err="1" smtClean="0"/>
              <a:t>sommet</a:t>
            </a:r>
            <a:r>
              <a:rPr lang="pl-PL" dirty="0" smtClean="0"/>
              <a:t> </a:t>
            </a:r>
            <a:r>
              <a:rPr lang="pl-PL" dirty="0" err="1" smtClean="0"/>
              <a:t>mondial</a:t>
            </a:r>
            <a:r>
              <a:rPr lang="pl-PL" dirty="0" smtClean="0"/>
              <a:t> </a:t>
            </a:r>
            <a:r>
              <a:rPr lang="pl-PL" dirty="0" err="1" smtClean="0"/>
              <a:t>du</a:t>
            </a:r>
            <a:r>
              <a:rPr lang="pl-PL" dirty="0" smtClean="0"/>
              <a:t> </a:t>
            </a:r>
            <a:r>
              <a:rPr lang="pl-PL" dirty="0" err="1" smtClean="0"/>
              <a:t>développement</a:t>
            </a:r>
            <a:r>
              <a:rPr lang="pl-PL" dirty="0" smtClean="0"/>
              <a:t> </a:t>
            </a:r>
            <a:r>
              <a:rPr lang="pl-PL" dirty="0" err="1" smtClean="0"/>
              <a:t>durable</a:t>
            </a:r>
            <a:r>
              <a:rPr lang="pl-PL" dirty="0" smtClean="0"/>
              <a:t> de Johannesburg (</a:t>
            </a:r>
            <a:r>
              <a:rPr lang="pl-PL" dirty="0" err="1" smtClean="0"/>
              <a:t>jusqu’au</a:t>
            </a:r>
            <a:r>
              <a:rPr lang="pl-PL" dirty="0" smtClean="0"/>
              <a:t> 4 </a:t>
            </a:r>
            <a:r>
              <a:rPr lang="pl-PL" dirty="0" err="1" smtClean="0"/>
              <a:t>septembre</a:t>
            </a:r>
            <a:r>
              <a:rPr lang="pl-PL" dirty="0" smtClean="0"/>
              <a:t>) </a:t>
            </a:r>
            <a:r>
              <a:rPr lang="pl-PL" dirty="0" err="1" smtClean="0"/>
              <a:t>fait</a:t>
            </a:r>
            <a:r>
              <a:rPr lang="pl-PL" dirty="0" smtClean="0"/>
              <a:t> de </a:t>
            </a:r>
            <a:r>
              <a:rPr lang="pl-PL" dirty="0" err="1" smtClean="0"/>
              <a:t>l’eau</a:t>
            </a:r>
            <a:r>
              <a:rPr lang="pl-PL" dirty="0" smtClean="0"/>
              <a:t> </a:t>
            </a:r>
            <a:r>
              <a:rPr lang="pl-PL" dirty="0" err="1" smtClean="0"/>
              <a:t>douce</a:t>
            </a:r>
            <a:r>
              <a:rPr lang="pl-PL" dirty="0" smtClean="0"/>
              <a:t> son </a:t>
            </a:r>
            <a:r>
              <a:rPr lang="pl-PL" dirty="0" err="1" smtClean="0"/>
              <a:t>nouveau</a:t>
            </a:r>
            <a:r>
              <a:rPr lang="pl-PL" dirty="0" smtClean="0"/>
              <a:t> </a:t>
            </a:r>
            <a:r>
              <a:rPr lang="pl-PL" dirty="0" err="1" smtClean="0"/>
              <a:t>combat</a:t>
            </a:r>
            <a:r>
              <a:rPr lang="pl-PL" dirty="0" smtClean="0"/>
              <a:t>.”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u="sng" dirty="0" smtClean="0"/>
              <a:t>Tłumaczenie:</a:t>
            </a:r>
          </a:p>
          <a:p>
            <a:pPr>
              <a:buNone/>
            </a:pPr>
            <a:r>
              <a:rPr lang="pl-PL" dirty="0" smtClean="0"/>
              <a:t>	„</a:t>
            </a:r>
            <a:r>
              <a:rPr lang="pl-PL" b="1" dirty="0" smtClean="0"/>
              <a:t>Dzisiaj</a:t>
            </a:r>
            <a:r>
              <a:rPr lang="pl-PL" dirty="0" smtClean="0"/>
              <a:t> Światowy Szczyt Zrównoważonego Rozwoju w Johannesburgu (który zakończy się 4 września) podejmuje nową walkę, tym razem o wody słodkie.”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165</Words>
  <Application>Microsoft Office PowerPoint</Application>
  <PresentationFormat>Pokaz na ekranie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Energetyczny</vt:lpstr>
      <vt:lpstr>Agnieszka Kapka ERREURS DE TRADUCTION</vt:lpstr>
      <vt:lpstr> FAÇONS INADAPTÉES DE TRAITER   L’ÉLÉMENT ÉTRANGER: </vt:lpstr>
      <vt:lpstr>      </vt:lpstr>
      <vt:lpstr>Slajd 4</vt:lpstr>
      <vt:lpstr>  LES DÉCISIONS  ULTÉRIEURES INADÉQUATES DU TRADUCTEUR:  </vt:lpstr>
      <vt:lpstr>Slajd 6</vt:lpstr>
      <vt:lpstr>Slajd 7</vt:lpstr>
      <vt:lpstr>ERREURS RELATIVES ENGENDRÉES     PAR DES DÉICTIQUES</vt:lpstr>
      <vt:lpstr>Slajd 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ERREURS DE TRADUCTION</dc:title>
  <dc:creator>Aga - bezpieczne</dc:creator>
  <cp:lastModifiedBy>Joanna Warmuzińska-Rogóż</cp:lastModifiedBy>
  <cp:revision>13</cp:revision>
  <dcterms:created xsi:type="dcterms:W3CDTF">2011-01-02T17:27:24Z</dcterms:created>
  <dcterms:modified xsi:type="dcterms:W3CDTF">2011-01-05T20:13:42Z</dcterms:modified>
</cp:coreProperties>
</file>